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2" r:id="rId3"/>
    <p:sldId id="260" r:id="rId4"/>
    <p:sldId id="261" r:id="rId5"/>
    <p:sldId id="263" r:id="rId6"/>
    <p:sldId id="259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  <a:srgbClr val="00FFFF"/>
    <a:srgbClr val="0033CC"/>
    <a:srgbClr val="CC0099"/>
    <a:srgbClr val="008000"/>
    <a:srgbClr val="FFFF00"/>
    <a:srgbClr val="660033"/>
    <a:srgbClr val="CC3300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534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D73FE-1E7C-4D8A-997B-560D2FA0022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F3C16-D2D8-4A83-9A27-4838F8B4BB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glamorous –</a:t>
            </a:r>
            <a:r>
              <a:rPr lang="en-GB" baseline="0" dirty="0" smtClean="0"/>
              <a:t> </a:t>
            </a:r>
            <a:r>
              <a:rPr lang="cs-CZ" baseline="0" dirty="0" smtClean="0"/>
              <a:t>okouzlující</a:t>
            </a:r>
            <a:r>
              <a:rPr lang="en-GB" baseline="0" dirty="0" smtClean="0"/>
              <a:t>; </a:t>
            </a:r>
            <a:r>
              <a:rPr lang="en-GB" dirty="0" smtClean="0"/>
              <a:t>graceful </a:t>
            </a:r>
            <a:r>
              <a:rPr lang="cs-CZ" dirty="0" smtClean="0"/>
              <a:t>– půvabný; </a:t>
            </a:r>
            <a:r>
              <a:rPr lang="en-GB" dirty="0" smtClean="0"/>
              <a:t>graceless</a:t>
            </a:r>
            <a:r>
              <a:rPr lang="cs-CZ" dirty="0" smtClean="0"/>
              <a:t> – ošklivý, nemotorný;</a:t>
            </a:r>
            <a:r>
              <a:rPr lang="en-GB" baseline="0" noProof="0" dirty="0" smtClean="0"/>
              <a:t> glamour </a:t>
            </a:r>
            <a:r>
              <a:rPr lang="cs-CZ" baseline="0" dirty="0" smtClean="0"/>
              <a:t>– zvláštní půvab;</a:t>
            </a:r>
            <a:r>
              <a:rPr lang="en-GB" baseline="0" dirty="0" smtClean="0"/>
              <a:t> </a:t>
            </a:r>
            <a:r>
              <a:rPr lang="en-GB" dirty="0" smtClean="0"/>
              <a:t>a wart</a:t>
            </a:r>
            <a:r>
              <a:rPr lang="cs-CZ" dirty="0" smtClean="0"/>
              <a:t> – bradavice; </a:t>
            </a:r>
            <a:r>
              <a:rPr lang="en-GB" dirty="0" smtClean="0"/>
              <a:t> a beauty spot</a:t>
            </a:r>
            <a:r>
              <a:rPr lang="cs-CZ" dirty="0" smtClean="0"/>
              <a:t> – piha krásy; </a:t>
            </a:r>
            <a:r>
              <a:rPr lang="en-GB" dirty="0" smtClean="0"/>
              <a:t> dimple</a:t>
            </a:r>
            <a:r>
              <a:rPr lang="cs-CZ" dirty="0" smtClean="0"/>
              <a:t> – dolíček;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3C16-D2D8-4A83-9A27-4838F8B4BB90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sideboards/side whiskers</a:t>
            </a:r>
            <a:r>
              <a:rPr lang="cs-CZ" dirty="0" smtClean="0"/>
              <a:t> – kotlety;</a:t>
            </a:r>
            <a:r>
              <a:rPr lang="en-GB" dirty="0" smtClean="0"/>
              <a:t> toothbrush moustache</a:t>
            </a:r>
            <a:r>
              <a:rPr lang="cs-CZ" dirty="0" smtClean="0"/>
              <a:t> – úzký knírek;</a:t>
            </a:r>
            <a:r>
              <a:rPr lang="en-GB" dirty="0" smtClean="0"/>
              <a:t> crew cut/spiky</a:t>
            </a:r>
            <a:r>
              <a:rPr lang="cs-CZ" baseline="0" dirty="0" smtClean="0"/>
              <a:t> </a:t>
            </a:r>
            <a:r>
              <a:rPr lang="en-GB" dirty="0" smtClean="0"/>
              <a:t>hair</a:t>
            </a:r>
            <a:r>
              <a:rPr lang="cs-CZ" dirty="0" smtClean="0"/>
              <a:t> – ježek;</a:t>
            </a:r>
            <a:r>
              <a:rPr lang="en-GB" dirty="0" smtClean="0"/>
              <a:t> stubble beard</a:t>
            </a:r>
            <a:r>
              <a:rPr lang="cs-CZ" dirty="0" smtClean="0"/>
              <a:t> – strnisko </a:t>
            </a: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3C16-D2D8-4A83-9A27-4838F8B4BB90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C02D7-1788-47D0-ADA0-CB70267EFA74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ABE9F-2EF2-4B7E-A3F8-AB7FB23D567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Fyzický vzhled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VY_32_INOVACE_ANJ.2.01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tvorby:1.3.2014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Rozšiřuje a procvičuje slovní zásobu na téma fyzický vzhled.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66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h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CC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y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3399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33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FF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660033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ap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FFFF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8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ar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0099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</a:t>
            </a:r>
            <a:r>
              <a:rPr lang="en-GB" sz="67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ce</a:t>
            </a:r>
            <a:r>
              <a:rPr lang="en-GB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en-GB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medium build</a:t>
            </a:r>
          </a:p>
          <a:p>
            <a:r>
              <a:rPr lang="en-GB" dirty="0" smtClean="0"/>
              <a:t>good figure</a:t>
            </a:r>
            <a:endParaRPr lang="en-GB" dirty="0"/>
          </a:p>
          <a:p>
            <a:r>
              <a:rPr lang="en-GB" dirty="0" smtClean="0"/>
              <a:t>well-built</a:t>
            </a:r>
            <a:endParaRPr lang="en-GB" dirty="0"/>
          </a:p>
          <a:p>
            <a:r>
              <a:rPr lang="en-GB" dirty="0" smtClean="0"/>
              <a:t>corpulent</a:t>
            </a:r>
            <a:endParaRPr lang="en-GB" dirty="0"/>
          </a:p>
          <a:p>
            <a:r>
              <a:rPr lang="en-GB" dirty="0" smtClean="0"/>
              <a:t>overweight</a:t>
            </a:r>
            <a:endParaRPr lang="en-GB" dirty="0"/>
          </a:p>
          <a:p>
            <a:r>
              <a:rPr lang="en-GB" dirty="0" smtClean="0"/>
              <a:t>obese</a:t>
            </a:r>
            <a:endParaRPr lang="en-GB" dirty="0"/>
          </a:p>
          <a:p>
            <a:r>
              <a:rPr lang="en-GB" dirty="0" smtClean="0"/>
              <a:t>fat</a:t>
            </a:r>
            <a:endParaRPr lang="en-GB" dirty="0"/>
          </a:p>
          <a:p>
            <a:r>
              <a:rPr lang="en-GB" dirty="0" smtClean="0"/>
              <a:t>short</a:t>
            </a:r>
            <a:endParaRPr lang="en-GB" dirty="0"/>
          </a:p>
          <a:p>
            <a:r>
              <a:rPr lang="en-GB" dirty="0" smtClean="0"/>
              <a:t>extremely </a:t>
            </a:r>
            <a:r>
              <a:rPr lang="en-GB" dirty="0"/>
              <a:t>tall</a:t>
            </a:r>
          </a:p>
          <a:p>
            <a:r>
              <a:rPr lang="en-GB" dirty="0" smtClean="0"/>
              <a:t>muscular</a:t>
            </a:r>
            <a:endParaRPr lang="en-GB" dirty="0"/>
          </a:p>
          <a:p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thin</a:t>
            </a:r>
          </a:p>
          <a:p>
            <a:r>
              <a:rPr lang="en-GB" dirty="0" smtClean="0"/>
              <a:t>slim</a:t>
            </a:r>
            <a:endParaRPr lang="en-GB" dirty="0"/>
          </a:p>
          <a:p>
            <a:r>
              <a:rPr lang="en-GB" dirty="0" smtClean="0"/>
              <a:t>skinny</a:t>
            </a:r>
            <a:endParaRPr lang="en-GB" dirty="0"/>
          </a:p>
          <a:p>
            <a:r>
              <a:rPr lang="en-GB" dirty="0" smtClean="0"/>
              <a:t>tiny</a:t>
            </a:r>
            <a:endParaRPr lang="en-GB" dirty="0"/>
          </a:p>
          <a:p>
            <a:r>
              <a:rPr lang="en-GB" dirty="0" smtClean="0"/>
              <a:t>plump</a:t>
            </a:r>
            <a:endParaRPr lang="en-GB" dirty="0"/>
          </a:p>
          <a:p>
            <a:r>
              <a:rPr lang="en-GB" dirty="0" smtClean="0"/>
              <a:t>squat</a:t>
            </a:r>
            <a:endParaRPr lang="cs-CZ" dirty="0"/>
          </a:p>
          <a:p>
            <a:r>
              <a:rPr lang="cs-CZ" dirty="0" smtClean="0"/>
              <a:t>a </a:t>
            </a:r>
            <a:r>
              <a:rPr lang="en-GB" dirty="0"/>
              <a:t>midget</a:t>
            </a:r>
            <a:endParaRPr lang="cs-CZ" dirty="0"/>
          </a:p>
          <a:p>
            <a:r>
              <a:rPr lang="en-GB" dirty="0" smtClean="0"/>
              <a:t>stocky</a:t>
            </a:r>
            <a:endParaRPr lang="cs-CZ" dirty="0"/>
          </a:p>
          <a:p>
            <a:r>
              <a:rPr lang="cs-CZ" dirty="0" smtClean="0"/>
              <a:t>petite</a:t>
            </a:r>
            <a:endParaRPr lang="cs-CZ" dirty="0"/>
          </a:p>
          <a:p>
            <a:r>
              <a:rPr lang="en-GB" dirty="0" smtClean="0"/>
              <a:t>chubby</a:t>
            </a:r>
            <a:endParaRPr lang="en-GB" dirty="0"/>
          </a:p>
          <a:p>
            <a:endParaRPr lang="en-GB" dirty="0"/>
          </a:p>
        </p:txBody>
      </p:sp>
      <p:sp>
        <p:nvSpPr>
          <p:cNvPr id="5" name="Obdélník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000"/>
                            </p:stCondLst>
                            <p:childTnLst>
                              <p:par>
                                <p:cTn id="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rgbClr val="00CC00"/>
                </a:solidFill>
              </a:rPr>
              <a:t>Physical</a:t>
            </a:r>
            <a:r>
              <a:rPr lang="en-GB" sz="6000" b="1" dirty="0" smtClean="0">
                <a:solidFill>
                  <a:srgbClr val="CC0099"/>
                </a:solidFill>
              </a:rPr>
              <a:t> appearance</a:t>
            </a:r>
            <a:endParaRPr lang="en-GB" sz="6000" b="1" dirty="0">
              <a:solidFill>
                <a:srgbClr val="CC0099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good-looking</a:t>
            </a:r>
          </a:p>
          <a:p>
            <a:r>
              <a:rPr lang="en-GB" dirty="0" smtClean="0"/>
              <a:t>attractive</a:t>
            </a:r>
          </a:p>
          <a:p>
            <a:r>
              <a:rPr lang="en-GB" dirty="0" smtClean="0"/>
              <a:t>handsome / pretty</a:t>
            </a:r>
          </a:p>
          <a:p>
            <a:r>
              <a:rPr lang="en-GB" dirty="0" smtClean="0"/>
              <a:t>ugly</a:t>
            </a:r>
          </a:p>
          <a:p>
            <a:r>
              <a:rPr lang="en-GB" dirty="0" smtClean="0"/>
              <a:t>charmless</a:t>
            </a:r>
          </a:p>
          <a:p>
            <a:r>
              <a:rPr lang="en-GB" dirty="0" smtClean="0"/>
              <a:t>glamorous</a:t>
            </a:r>
          </a:p>
          <a:p>
            <a:r>
              <a:rPr lang="en-GB" dirty="0" smtClean="0"/>
              <a:t>graceful</a:t>
            </a:r>
          </a:p>
          <a:p>
            <a:r>
              <a:rPr lang="en-GB" dirty="0" smtClean="0"/>
              <a:t>graceless</a:t>
            </a:r>
            <a:endParaRPr lang="cs-CZ" dirty="0" smtClean="0"/>
          </a:p>
          <a:p>
            <a:r>
              <a:rPr lang="en-GB" dirty="0" smtClean="0"/>
              <a:t>smiling</a:t>
            </a:r>
          </a:p>
          <a:p>
            <a:endParaRPr lang="en-GB" dirty="0" smtClean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glamour</a:t>
            </a:r>
            <a:endParaRPr lang="cs-CZ" dirty="0" smtClean="0"/>
          </a:p>
          <a:p>
            <a:r>
              <a:rPr lang="en-GB" dirty="0" smtClean="0"/>
              <a:t>dark</a:t>
            </a:r>
          </a:p>
          <a:p>
            <a:r>
              <a:rPr lang="en-GB" dirty="0" smtClean="0"/>
              <a:t>fair</a:t>
            </a:r>
            <a:endParaRPr lang="en-GB" dirty="0"/>
          </a:p>
          <a:p>
            <a:r>
              <a:rPr lang="en-GB" dirty="0" smtClean="0"/>
              <a:t>pale</a:t>
            </a:r>
          </a:p>
          <a:p>
            <a:r>
              <a:rPr lang="en-GB" dirty="0" smtClean="0"/>
              <a:t>a wart</a:t>
            </a:r>
          </a:p>
          <a:p>
            <a:r>
              <a:rPr lang="en-GB" dirty="0" smtClean="0"/>
              <a:t>a beauty spot</a:t>
            </a:r>
          </a:p>
          <a:p>
            <a:r>
              <a:rPr lang="en-GB" dirty="0" smtClean="0"/>
              <a:t>freckled/freckly</a:t>
            </a:r>
          </a:p>
          <a:p>
            <a:r>
              <a:rPr lang="en-GB" dirty="0" smtClean="0"/>
              <a:t>dimple</a:t>
            </a:r>
          </a:p>
          <a:p>
            <a:r>
              <a:rPr lang="en-GB" dirty="0" smtClean="0"/>
              <a:t>wrinkle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0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50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60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000"/>
                            </p:stCondLst>
                            <p:childTnLst>
                              <p:par>
                                <p:cTn id="9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>
                <a:solidFill>
                  <a:srgbClr val="0033CC"/>
                </a:solidFill>
              </a:rPr>
              <a:t>Physical </a:t>
            </a:r>
            <a:r>
              <a:rPr lang="en-GB" sz="6000" b="1" dirty="0" smtClean="0">
                <a:solidFill>
                  <a:srgbClr val="FF0066"/>
                </a:solidFill>
              </a:rPr>
              <a:t>appearance</a:t>
            </a:r>
            <a:endParaRPr lang="en-GB" sz="6000" b="1" dirty="0">
              <a:solidFill>
                <a:srgbClr val="FF0066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curly</a:t>
            </a:r>
          </a:p>
          <a:p>
            <a:r>
              <a:rPr lang="en-GB" dirty="0" smtClean="0"/>
              <a:t>wavy</a:t>
            </a:r>
          </a:p>
          <a:p>
            <a:r>
              <a:rPr lang="en-GB" dirty="0" smtClean="0"/>
              <a:t>straight</a:t>
            </a:r>
          </a:p>
          <a:p>
            <a:r>
              <a:rPr lang="en-GB" dirty="0" smtClean="0"/>
              <a:t>Afro hairstyle</a:t>
            </a:r>
            <a:r>
              <a:rPr lang="cs-CZ" dirty="0" smtClean="0"/>
              <a:t>  </a:t>
            </a:r>
            <a:endParaRPr lang="en-GB" dirty="0" smtClean="0"/>
          </a:p>
          <a:p>
            <a:r>
              <a:rPr lang="en-GB" dirty="0" smtClean="0"/>
              <a:t>short/long</a:t>
            </a:r>
            <a:r>
              <a:rPr lang="cs-CZ" dirty="0" smtClean="0"/>
              <a:t>          </a:t>
            </a:r>
            <a:r>
              <a:rPr lang="en-GB" dirty="0" smtClean="0"/>
              <a:t> </a:t>
            </a:r>
            <a:r>
              <a:rPr lang="cs-CZ" dirty="0" smtClean="0"/>
              <a:t>  </a:t>
            </a:r>
            <a:r>
              <a:rPr lang="en-GB" dirty="0" smtClean="0"/>
              <a:t>hair</a:t>
            </a:r>
          </a:p>
          <a:p>
            <a:r>
              <a:rPr lang="en-GB" dirty="0" smtClean="0"/>
              <a:t>blond</a:t>
            </a:r>
          </a:p>
          <a:p>
            <a:r>
              <a:rPr lang="en-GB" dirty="0" smtClean="0"/>
              <a:t>red</a:t>
            </a:r>
          </a:p>
          <a:p>
            <a:r>
              <a:rPr lang="en-GB" dirty="0" smtClean="0"/>
              <a:t>dyed</a:t>
            </a:r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0" y="1628800"/>
            <a:ext cx="4248472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full beard</a:t>
            </a:r>
          </a:p>
          <a:p>
            <a:r>
              <a:rPr lang="en-GB" dirty="0" smtClean="0"/>
              <a:t>beard</a:t>
            </a:r>
          </a:p>
          <a:p>
            <a:r>
              <a:rPr lang="en-GB" dirty="0" smtClean="0"/>
              <a:t>stubble beard</a:t>
            </a:r>
          </a:p>
          <a:p>
            <a:r>
              <a:rPr lang="en-GB" dirty="0" smtClean="0"/>
              <a:t>sideboards/side whiskers</a:t>
            </a:r>
          </a:p>
          <a:p>
            <a:r>
              <a:rPr lang="en-GB" dirty="0" smtClean="0"/>
              <a:t>moustache</a:t>
            </a:r>
          </a:p>
          <a:p>
            <a:r>
              <a:rPr lang="en-GB" dirty="0" smtClean="0"/>
              <a:t>toothbrush moustache</a:t>
            </a:r>
          </a:p>
          <a:p>
            <a:r>
              <a:rPr lang="en-GB" dirty="0" smtClean="0"/>
              <a:t>bald head</a:t>
            </a:r>
          </a:p>
          <a:p>
            <a:r>
              <a:rPr lang="en-GB" dirty="0" smtClean="0"/>
              <a:t>crew cut/spiky hair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Pravá složená závorka 4"/>
          <p:cNvSpPr/>
          <p:nvPr/>
        </p:nvSpPr>
        <p:spPr>
          <a:xfrm>
            <a:off x="2627784" y="1772816"/>
            <a:ext cx="720080" cy="3888432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500"/>
                            </p:stCondLst>
                            <p:childTnLst>
                              <p:par>
                                <p:cTn id="6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00"/>
                            </p:stCondLst>
                            <p:childTnLst>
                              <p:par>
                                <p:cTn id="7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250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8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5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uiExpand="1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699792" y="764704"/>
            <a:ext cx="32635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6000" b="1" cap="all" spc="0" dirty="0" smtClean="0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practice</a:t>
            </a:r>
            <a:endParaRPr lang="en-GB" sz="6000" b="1" cap="all" spc="0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9" y="2348880"/>
            <a:ext cx="822385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Use the previous</a:t>
            </a:r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words</a:t>
            </a:r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cs-CZ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 </a:t>
            </a:r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describe yourself </a:t>
            </a:r>
            <a:endParaRPr lang="cs-CZ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</a:t>
            </a:r>
          </a:p>
          <a:p>
            <a:pPr algn="ctr"/>
            <a:r>
              <a:rPr lang="en-GB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somebody from your class. 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1484784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r>
              <a:rPr lang="cs-CZ" sz="1200" dirty="0" smtClean="0"/>
              <a:t>BELÁN, </a:t>
            </a:r>
            <a:r>
              <a:rPr lang="cs-CZ" sz="1200" dirty="0" err="1" smtClean="0"/>
              <a:t>Juraj</a:t>
            </a:r>
            <a:r>
              <a:rPr lang="cs-CZ" sz="1200" dirty="0" smtClean="0"/>
              <a:t>. </a:t>
            </a:r>
            <a:r>
              <a:rPr lang="cs-CZ" sz="1200" i="1" dirty="0" smtClean="0"/>
              <a:t>Odmaturuj z anglického jazyka</a:t>
            </a:r>
            <a:r>
              <a:rPr lang="cs-CZ" sz="1200" dirty="0" smtClean="0"/>
              <a:t>. Brno: DIDAKTIS </a:t>
            </a:r>
            <a:r>
              <a:rPr lang="cs-CZ" sz="1200" dirty="0" err="1" smtClean="0"/>
              <a:t>spol.s</a:t>
            </a:r>
            <a:r>
              <a:rPr lang="cs-CZ" sz="1200" dirty="0" smtClean="0"/>
              <a:t> r.o., 2004, ISBN 80-86285-85-5. </a:t>
            </a:r>
            <a:endParaRPr lang="en-GB" sz="1200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370</Words>
  <Application>Microsoft Office PowerPoint</Application>
  <PresentationFormat>Předvádění na obrazovce (4:3)</PresentationFormat>
  <Paragraphs>95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Snímek 1</vt:lpstr>
      <vt:lpstr>Physical appearance </vt:lpstr>
      <vt:lpstr>Physical appearance</vt:lpstr>
      <vt:lpstr>Physical appearance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37</cp:revision>
  <dcterms:created xsi:type="dcterms:W3CDTF">2014-02-08T11:14:12Z</dcterms:created>
  <dcterms:modified xsi:type="dcterms:W3CDTF">2014-04-14T18:22:28Z</dcterms:modified>
</cp:coreProperties>
</file>